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5" r:id="rId2"/>
    <p:sldId id="310" r:id="rId3"/>
    <p:sldId id="349" r:id="rId4"/>
    <p:sldId id="350" r:id="rId5"/>
    <p:sldId id="351" r:id="rId6"/>
    <p:sldId id="352" r:id="rId7"/>
    <p:sldId id="353" r:id="rId8"/>
    <p:sldId id="355" r:id="rId9"/>
    <p:sldId id="354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43" r:id="rId33"/>
  </p:sldIdLst>
  <p:sldSz cx="12188825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C5FF"/>
    <a:srgbClr val="E13D3A"/>
    <a:srgbClr val="A9B5D8"/>
    <a:srgbClr val="000E21"/>
    <a:srgbClr val="E33F3B"/>
    <a:srgbClr val="F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A3365-D291-420D-9CFB-03E858731857}" v="29" dt="2022-06-06T15:00:42.613"/>
    <p1510:client id="{A597DDF4-042B-428D-8ACC-E1023001102D}" v="640" dt="2022-06-05T21:09:07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6" autoAdjust="0"/>
    <p:restoredTop sz="94374" autoAdjust="0"/>
  </p:normalViewPr>
  <p:slideViewPr>
    <p:cSldViewPr showGuides="1">
      <p:cViewPr varScale="1">
        <p:scale>
          <a:sx n="68" d="100"/>
          <a:sy n="68" d="100"/>
        </p:scale>
        <p:origin x="954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21-Sep-22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21-Sep-22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8211" y="6400800"/>
            <a:ext cx="838201" cy="276228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18012" y="2286000"/>
            <a:ext cx="5715000" cy="13905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Fundamentals of Geodata Management Systems</a:t>
            </a:r>
          </a:p>
          <a:p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Ziad helou</a:t>
            </a:r>
          </a:p>
          <a:p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29926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3072" y="914400"/>
            <a:ext cx="11062679" cy="1213450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Geodata September 2022 Group H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65160" y="191523"/>
            <a:ext cx="11449052" cy="881438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2.2: Add the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PostGIS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view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v_stations_prec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as a layer to your QGIS project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2.3: Use the QGIS Temporal Controller to produce an animation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A6D03-2B11-3B53-C9CD-83960321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203150"/>
            <a:ext cx="9508448" cy="50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3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45815" y="302737"/>
            <a:ext cx="10991851" cy="52907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3.1: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Georeference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the picture of the map above.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EFF0-1588-3BC6-C2BB-ACCA94367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7" y="1066800"/>
            <a:ext cx="10096735" cy="53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3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45815" y="302737"/>
            <a:ext cx="10991851" cy="52907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3.1: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Georeference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the picture of the map above.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D9DEC-6266-4A1A-2E91-F17534D7D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6" y="1044194"/>
            <a:ext cx="10096735" cy="53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9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486" y="120011"/>
            <a:ext cx="11363326" cy="6919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3.2: Create a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model from the DTM layer. Plot your georeferenced map partly transparent on top of the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model.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62A3A-B3B5-CE3E-1ACF-348D6002B1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77" y="911365"/>
            <a:ext cx="8123335" cy="57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4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486" y="120011"/>
            <a:ext cx="11363326" cy="6919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3.2: Create a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model from the DTM layer. Plot your georeferenced map partly transparent on top of the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model.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480D2-BD6C-B274-66B8-CDFFB9F967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78" y="911365"/>
            <a:ext cx="8120234" cy="574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9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486" y="120011"/>
            <a:ext cx="11363326" cy="6919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3.2: Create a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model from the DTM layer. Plot your georeferenced map partly transparent on top of the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model.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8E124-1551-A587-5B63-69E3F05B8A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76" y="903159"/>
            <a:ext cx="8123336" cy="57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486" y="120011"/>
            <a:ext cx="11363326" cy="6919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3.2: Create a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model from the DTM layer. Plot your georeferenced map partly transparent on top of the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model.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3381F-E581-BD3E-7C42-BAEB8AA21E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903159"/>
            <a:ext cx="8153399" cy="576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6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486" y="120011"/>
            <a:ext cx="11363326" cy="6919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3.2: Create a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model from the DTM layer. Plot your georeferenced map partly transparent on top of the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model.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FC650-F09B-D103-7A58-CFB45D323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23" y="912536"/>
            <a:ext cx="8926137" cy="54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0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486" y="120011"/>
            <a:ext cx="11363326" cy="6919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3.3: Use the DTM and measure the typical mound heights relative to their direct environment/neighborhood. What is their typical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elvation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in the landscape?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7C2AA-C988-CBD8-6746-36ECBB1F5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61" y="911365"/>
            <a:ext cx="7715513" cy="574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0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486" y="120011"/>
            <a:ext cx="11363326" cy="6919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3.3: Use the DTM and measure the typical mound heights relative to their direct environment/neighborhood. What is their typical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elvation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in the landscape?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21987-2603-F7B0-9792-8D3C0D520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61" y="911365"/>
            <a:ext cx="7542110" cy="57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5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65161" y="191523"/>
            <a:ext cx="10858502" cy="881438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Task01: Verifying the hypothesis: "In the troposphere the mean annual temperature decreases approximately linearly with height."</a:t>
            </a:r>
            <a:endParaRPr lang="en-US" sz="21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FAFF2-3676-1CD3-12BC-F833CABB2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219200"/>
            <a:ext cx="9375777" cy="4965321"/>
          </a:xfr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486" y="120011"/>
            <a:ext cx="11363326" cy="6919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3.3: Use the DTM and measure the typical mound heights relative to their direct environment/neighborhood. What is their typical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elvation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in the landscape?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C69BA-9F27-FC8C-698E-BA4E3BF08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60" y="923087"/>
            <a:ext cx="7437951" cy="56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486" y="120011"/>
            <a:ext cx="11363326" cy="6919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3.3: Use the DTM and measure the typical mound heights relative to their direct environment/neighborhood. What is their typical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elvation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in the landscape?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EC40A-B3E3-E6ED-A0FD-0737CF306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60" y="923087"/>
            <a:ext cx="7514152" cy="56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486" y="120011"/>
            <a:ext cx="11363326" cy="6919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3.3: Use the DTM and measure the typical mound heights relative to their direct environment/neighborhood. What is their typical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elvation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in the landscape?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7D8A7-0045-71B3-7DE8-938F1F2ED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60" y="923087"/>
            <a:ext cx="7437952" cy="56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8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8486" y="120011"/>
            <a:ext cx="11363326" cy="6919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3.3: Use the DTM and measure the typical mound heights relative to their direct environment/neighborhood. What is their typical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elvation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in the landscape?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ECD5-26B8-F1E0-F7BF-048F30E6D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60" y="923086"/>
            <a:ext cx="7361752" cy="56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2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12749" y="319086"/>
            <a:ext cx="11363326" cy="691961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Sub-Task 3.4: Study the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model in direction East-North-East of the burial mounds area and search for weakly visible rectangular structures which are not paths. Choose at least one of the structures, digitize it with a polygon and save it as a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geopackage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CE963-2730-77AD-6CE9-E407D044E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034813"/>
            <a:ext cx="6913833" cy="55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12749" y="297984"/>
            <a:ext cx="11363326" cy="691961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Sub-Task 3.4: Study the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model in direction East-North-East of the burial mounds area and search for weakly visible rectangular structures which are not paths. Choose at least one of the structures, digitize it with a polygon and save it as a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geopackage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9ACB4-377D-8589-9DC1-9A7AB8316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1" y="980364"/>
            <a:ext cx="8153400" cy="5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2609" y="210361"/>
            <a:ext cx="11363326" cy="51243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Task04: Choropleth Covid-19 Worldwide Animated Map 2020-2022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69F02-87D8-4D7A-CA80-CEACF2881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6" y="837453"/>
            <a:ext cx="10406063" cy="55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2609" y="210361"/>
            <a:ext cx="11363326" cy="51243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Task04: Choropleth Covid-19 Worldwide Animated Map 2020-2022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E44D7-ADA5-F942-0EF6-54382FDF3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886197"/>
            <a:ext cx="8437132" cy="57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2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2609" y="210361"/>
            <a:ext cx="11363326" cy="51243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Task04: Choropleth Covid-19 Worldwide Animated Map 2020-2022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7B64A-5B3A-6562-BD39-E9B02CA72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7" y="890317"/>
            <a:ext cx="8387105" cy="57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6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2609" y="210361"/>
            <a:ext cx="11363326" cy="51243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Task04: Choropleth Covid-19 Worldwide Animated Map 2020-2022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73166-1921-B387-A3EF-42C15652E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7" y="877344"/>
            <a:ext cx="8310905" cy="564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65161" y="191523"/>
            <a:ext cx="10858502" cy="881438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Sub-Task 1.1: Plotting the annual mean temperatures of years 2017, 2018, and 2019 vs altitude for the DWD stations in Bavaria in one diagram</a:t>
            </a:r>
            <a:endParaRPr lang="en-US" sz="21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9FD1E0-9FCD-5A24-E7FE-BF0138667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54" y="1220372"/>
            <a:ext cx="9118557" cy="49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6612" y="726775"/>
            <a:ext cx="9067800" cy="984850"/>
          </a:xfrm>
        </p:spPr>
        <p:txBody>
          <a:bodyPr>
            <a:noAutofit/>
          </a:bodyPr>
          <a:lstStyle/>
          <a:p>
            <a:r>
              <a:rPr lang="de-DE" sz="4400" dirty="0"/>
              <a:t>Your Personal View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570CD3A-09E1-02C9-4825-40FD45C3A12B}"/>
              </a:ext>
            </a:extLst>
          </p:cNvPr>
          <p:cNvSpPr txBox="1">
            <a:spLocks/>
          </p:cNvSpPr>
          <p:nvPr/>
        </p:nvSpPr>
        <p:spPr>
          <a:xfrm>
            <a:off x="952254" y="2438400"/>
            <a:ext cx="9561757" cy="2628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/>
              <a:t>Biggest challenges?</a:t>
            </a:r>
          </a:p>
          <a:p>
            <a:endParaRPr lang="de-DE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/>
              <a:t>Lessons learned?</a:t>
            </a:r>
          </a:p>
          <a:p>
            <a:pPr marL="0" indent="0">
              <a:buNone/>
            </a:pPr>
            <a:endParaRPr lang="de-DE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/>
              <a:t>Whatever you want to say related to course</a:t>
            </a:r>
          </a:p>
        </p:txBody>
      </p:sp>
    </p:spTree>
    <p:extLst>
      <p:ext uri="{BB962C8B-B14F-4D97-AF65-F5344CB8AC3E}">
        <p14:creationId xmlns:p14="http://schemas.microsoft.com/office/powerpoint/2010/main" val="92744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2254" y="762000"/>
            <a:ext cx="9067800" cy="984850"/>
          </a:xfrm>
        </p:spPr>
        <p:txBody>
          <a:bodyPr>
            <a:noAutofit/>
          </a:bodyPr>
          <a:lstStyle/>
          <a:p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Self-Assessment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570CD3A-09E1-02C9-4825-40FD45C3A12B}"/>
              </a:ext>
            </a:extLst>
          </p:cNvPr>
          <p:cNvSpPr txBox="1">
            <a:spLocks/>
          </p:cNvSpPr>
          <p:nvPr/>
        </p:nvSpPr>
        <p:spPr>
          <a:xfrm>
            <a:off x="952254" y="2438400"/>
            <a:ext cx="9561757" cy="3352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your personal knowledge gain?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[1-5]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you rate your commitment?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[1-5]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How difficult is your task?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[1-5]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44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665412" y="3352800"/>
            <a:ext cx="57150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Fundamentals of Geodata Management Systems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Ziad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helou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29926</a:t>
            </a:r>
          </a:p>
          <a:p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4212" y="1447800"/>
            <a:ext cx="9067800" cy="1746850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3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65161" y="191523"/>
            <a:ext cx="10858502" cy="881438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Sub-Task 1.2: Create a decent map with all DWD temperature stations in Bavaria which were active in the years of concern (2017, 2018, 2019).</a:t>
            </a:r>
            <a:endParaRPr lang="en-US" sz="21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4AA96-7FC4-6637-ADE0-49BDEF9FAD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1209327"/>
            <a:ext cx="7822804" cy="55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31812" y="216727"/>
            <a:ext cx="10858502" cy="539561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Sub-Task 1.3: Sample the DTM at the locations of the DWD stations.</a:t>
            </a:r>
            <a:endParaRPr lang="en-US" sz="21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B8272-FCDE-39A6-80FF-2A7C214C0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3" y="911544"/>
            <a:ext cx="1000124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5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65160" y="191523"/>
            <a:ext cx="10991851" cy="881438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1.4: Plot the mean annual temperatures versus the DTM heights for the DWD stations in Bavaria. Perform a linear regression with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to the data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C6E57-E08A-8F40-B192-6C48FAFB4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14" y="1246339"/>
            <a:ext cx="9299597" cy="498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65160" y="191523"/>
            <a:ext cx="10991851" cy="881438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2.1: Create and fill your own geodatabase with DWD precipitation station data as well as hourly precipitation time series.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22520-D680-5685-A3B9-0CF4A982C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0" y="1219200"/>
            <a:ext cx="9591472" cy="495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3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65160" y="191523"/>
            <a:ext cx="10991851" cy="881438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2.1: Create and fill your own geodatabase with DWD precipitation station data as well as hourly precipitation time series.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AA436-8F89-4D4D-57E9-1E960D820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228981"/>
            <a:ext cx="9642499" cy="50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65160" y="191523"/>
            <a:ext cx="10991851" cy="881438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Sub-Task 2.1: Create and fill your own geodatabase with DWD precipitation station data as well as hourly precipitation time series.</a:t>
            </a: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E49ED-244E-1E6E-6AD3-030EE8EB0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0" y="1234678"/>
            <a:ext cx="9813032" cy="507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9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4155</TotalTime>
  <Words>767</Words>
  <Application>Microsoft Office PowerPoint</Application>
  <PresentationFormat>Custom</PresentationFormat>
  <Paragraphs>79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Corbel</vt:lpstr>
      <vt:lpstr>Digital Blue Tunnel 16x9</vt:lpstr>
      <vt:lpstr>Geodata September 2022 Group H</vt:lpstr>
      <vt:lpstr>Task01: Verifying the hypothesis: "In the troposphere the mean annual temperature decreases approximately linearly with height."</vt:lpstr>
      <vt:lpstr>Sub-Task 1.1: Plotting the annual mean temperatures of years 2017, 2018, and 2019 vs altitude for the DWD stations in Bavaria in one diagram</vt:lpstr>
      <vt:lpstr>Sub-Task 1.2: Create a decent map with all DWD temperature stations in Bavaria which were active in the years of concern (2017, 2018, 2019).</vt:lpstr>
      <vt:lpstr>Sub-Task 1.3: Sample the DTM at the locations of the DWD stations.</vt:lpstr>
      <vt:lpstr>Sub-Task 1.4: Plot the mean annual temperatures versus the DTM heights for the DWD stations in Bavaria. Perform a linear regression with Numpy to the data</vt:lpstr>
      <vt:lpstr>Sub-Task 2.1: Create and fill your own geodatabase with DWD precipitation station data as well as hourly precipitation time series.</vt:lpstr>
      <vt:lpstr>Sub-Task 2.1: Create and fill your own geodatabase with DWD precipitation station data as well as hourly precipitation time series.</vt:lpstr>
      <vt:lpstr>Sub-Task 2.1: Create and fill your own geodatabase with DWD precipitation station data as well as hourly precipitation time series.</vt:lpstr>
      <vt:lpstr>Sub-Task 2.2: Add the PostGIS view v_stations_prec as a layer to your QGIS project Sub-Task 2.3: Use the QGIS Temporal Controller to produce an animation</vt:lpstr>
      <vt:lpstr>Sub-Task 3.1: Georeference the picture of the map above.</vt:lpstr>
      <vt:lpstr>Sub-Task 3.1: Georeference the picture of the map above.</vt:lpstr>
      <vt:lpstr>Sub-Task 3.2: Create a hillshade model from the DTM layer. Plot your georeferenced map partly transparent on top of the hillshade model.</vt:lpstr>
      <vt:lpstr>Sub-Task 3.2: Create a hillshade model from the DTM layer. Plot your georeferenced map partly transparent on top of the hillshade model.</vt:lpstr>
      <vt:lpstr>Sub-Task 3.2: Create a hillshade model from the DTM layer. Plot your georeferenced map partly transparent on top of the hillshade model.</vt:lpstr>
      <vt:lpstr>Sub-Task 3.2: Create a hillshade model from the DTM layer. Plot your georeferenced map partly transparent on top of the hillshade model.</vt:lpstr>
      <vt:lpstr>Sub-Task 3.2: Create a hillshade model from the DTM layer. Plot your georeferenced map partly transparent on top of the hillshade model.</vt:lpstr>
      <vt:lpstr>Sub-Task 3.3: Use the DTM and measure the typical mound heights relative to their direct environment/neighborhood. What is their typical elvation in the landscape?</vt:lpstr>
      <vt:lpstr>Sub-Task 3.3: Use the DTM and measure the typical mound heights relative to their direct environment/neighborhood. What is their typical elvation in the landscape?</vt:lpstr>
      <vt:lpstr>Sub-Task 3.3: Use the DTM and measure the typical mound heights relative to their direct environment/neighborhood. What is their typical elvation in the landscape?</vt:lpstr>
      <vt:lpstr>Sub-Task 3.3: Use the DTM and measure the typical mound heights relative to their direct environment/neighborhood. What is their typical elvation in the landscape?</vt:lpstr>
      <vt:lpstr>Sub-Task 3.3: Use the DTM and measure the typical mound heights relative to their direct environment/neighborhood. What is their typical elvation in the landscape?</vt:lpstr>
      <vt:lpstr>Sub-Task 3.3: Use the DTM and measure the typical mound heights relative to their direct environment/neighborhood. What is their typical elvation in the landscape?</vt:lpstr>
      <vt:lpstr>Sub-Task 3.4: Study the hillshade model in direction East-North-East of the burial mounds area and search for weakly visible rectangular structures which are not paths. Choose at least one of the structures, digitize it with a polygon and save it as a geopackage.</vt:lpstr>
      <vt:lpstr>Sub-Task 3.4: Study the hillshade model in direction East-North-East of the burial mounds area and search for weakly visible rectangular structures which are not paths. Choose at least one of the structures, digitize it with a polygon and save it as a geopackage.</vt:lpstr>
      <vt:lpstr>Task04: Choropleth Covid-19 Worldwide Animated Map 2020-2022</vt:lpstr>
      <vt:lpstr>Task04: Choropleth Covid-19 Worldwide Animated Map 2020-2022</vt:lpstr>
      <vt:lpstr>Task04: Choropleth Covid-19 Worldwide Animated Map 2020-2022</vt:lpstr>
      <vt:lpstr>Task04: Choropleth Covid-19 Worldwide Animated Map 2020-2022</vt:lpstr>
      <vt:lpstr>Your Personal View</vt:lpstr>
      <vt:lpstr>Self-Assessment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User</dc:creator>
  <cp:lastModifiedBy>Eliconda Antaby</cp:lastModifiedBy>
  <cp:revision>305</cp:revision>
  <dcterms:created xsi:type="dcterms:W3CDTF">2022-06-05T20:24:10Z</dcterms:created>
  <dcterms:modified xsi:type="dcterms:W3CDTF">2022-09-21T14:20:42Z</dcterms:modified>
</cp:coreProperties>
</file>